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802"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2022/7/23</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2022/7/23</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2022/7/23</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2022/7/23</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2022/7/23</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2022/7/23</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2022/7/23</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2022/7/23</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7.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7.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28.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7.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30.png"/><Relationship Id="rId4" Type="http://schemas.openxmlformats.org/officeDocument/2006/relationships/image" Target="../media/image129.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6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2.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51.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6.WMF"/><Relationship Id="rId4" Type="http://schemas.openxmlformats.org/officeDocument/2006/relationships/image" Target="../media/image152.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7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7.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8.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2022/07/24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09600" y="3381385"/>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23672" y="1679552"/>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658708" y="4901449"/>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71671" y="2482285"/>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71672" y="2899413"/>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971013" y="5402243"/>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5735308"/>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 </a:t>
            </a:r>
            <a:r>
              <a:rPr kumimoji="1" lang="en-US" altLang="ja-JP" dirty="0"/>
              <a:t>(</a:t>
            </a:r>
            <a:r>
              <a:rPr kumimoji="1" lang="ja-JP" altLang="en-US" dirty="0"/>
              <a:t>下記の入力例の改行はなくし、</a:t>
            </a:r>
            <a:r>
              <a:rPr kumimoji="1" lang="en-US" altLang="ja-JP" dirty="0"/>
              <a:t>1 </a:t>
            </a:r>
            <a:r>
              <a:rPr kumimoji="1" lang="ja-JP" altLang="en-US" dirty="0"/>
              <a:t>行で入力すること。</a:t>
            </a:r>
            <a:r>
              <a:rPr kumimoji="1" lang="en-US" altLang="ja-JP" dirty="0"/>
              <a:t>)</a:t>
            </a:r>
            <a:endParaRPr lang="ja-JP" altLang="en-US" dirty="0"/>
          </a:p>
        </p:txBody>
      </p:sp>
      <p:sp>
        <p:nvSpPr>
          <p:cNvPr id="17" name="テキスト ボックス 16"/>
          <p:cNvSpPr txBox="1"/>
          <p:nvPr/>
        </p:nvSpPr>
        <p:spPr>
          <a:xfrm>
            <a:off x="446525" y="613364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a:solidFill>
                  <a:srgbClr val="0000FF"/>
                </a:solidFill>
              </a:rPr>
              <a:t>https://github.com/IPA-CyberLab/IPA-DN-Ultra/blob/master/README.md</a:t>
            </a:r>
          </a:p>
          <a:p>
            <a:pPr lvl="1"/>
            <a:r>
              <a:rPr lang="en-US" altLang="ja-JP" sz="2000" b="1" u="sng">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56"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https://lts.dn.ipantt.net/d/210111_002_microsoft_dotnet_sdk_12255/dotnet-sdk-6.0.106-win-x64.exe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a:t>
            </a:r>
            <a:r>
              <a:rPr lang="en-US" altLang="ja-JP" sz="1200" dirty="0" err="1">
                <a:solidFill>
                  <a:schemeClr val="bg1"/>
                </a:solidFill>
                <a:latin typeface="Consolas" panose="020B0609020204030204" pitchFamily="49" charset="0"/>
              </a:rPr>
              <a:t>conv</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12616</TotalTime>
  <Words>73912</Words>
  <Application>Microsoft Office PowerPoint</Application>
  <PresentationFormat>ワイド画面</PresentationFormat>
  <Paragraphs>3612</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4245</cp:revision>
  <dcterms:created xsi:type="dcterms:W3CDTF">2017-10-22T02:50:05Z</dcterms:created>
  <dcterms:modified xsi:type="dcterms:W3CDTF">2022-07-24T14:54:34Z</dcterms:modified>
</cp:coreProperties>
</file>